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864885-0AFD-47E0-900F-128B1E3D0F67}" v="991" dt="2021-06-12T16:44:57.0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481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062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0835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6390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532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331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5013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1246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28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752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017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254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945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052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259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7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809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740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ACM-W SC Learning Bootcamp-2 2021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 Light"/>
              </a:rPr>
              <a:t>Online Organic Food Shop (Front end)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6ADA5-D793-4AB4-B819-3CB7BD4AC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Online Organic Food Shop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EEE17-0B2B-4A92-AFC0-682F398BEC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>
                <a:cs typeface="Calibri Light"/>
              </a:rPr>
              <a:t>In this website one can find,</a:t>
            </a:r>
            <a:endParaRPr lang="en-US" sz="2400" b="1"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US" dirty="0">
                <a:cs typeface="Calibri Light"/>
              </a:rPr>
              <a:t>           </a:t>
            </a: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 Light"/>
              </a:rPr>
              <a:t>           •Desired organic foods</a:t>
            </a:r>
            <a:endParaRPr lang="en-US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 Light"/>
              </a:rPr>
              <a:t>           •Health tips</a:t>
            </a:r>
          </a:p>
          <a:p>
            <a:pPr marL="0" indent="0">
              <a:buNone/>
            </a:pPr>
            <a:r>
              <a:rPr lang="en-US" dirty="0">
                <a:cs typeface="Calibri Light"/>
              </a:rPr>
              <a:t>           •Food trends</a:t>
            </a:r>
          </a:p>
          <a:p>
            <a:pPr marL="0" indent="0">
              <a:buNone/>
            </a:pPr>
            <a:r>
              <a:rPr lang="en-US" dirty="0">
                <a:cs typeface="Calibri Light"/>
              </a:rPr>
              <a:t>           •Contact information</a:t>
            </a:r>
          </a:p>
          <a:p>
            <a:pPr marL="0" indent="0">
              <a:buNone/>
            </a:pPr>
            <a:r>
              <a:rPr lang="en-US" dirty="0">
                <a:cs typeface="Calibri Light"/>
              </a:rPr>
              <a:t>           •Social media accounts</a:t>
            </a:r>
          </a:p>
          <a:p>
            <a:pPr marL="0" indent="0">
              <a:buNone/>
            </a:pPr>
            <a:endParaRPr lang="en-US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22240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3C072-8882-4699-B255-28CA010CB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Tools 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1ACE9-22CE-4CC0-8B56-A42AE886B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 Light"/>
              </a:rPr>
              <a:t>•HTML</a:t>
            </a:r>
          </a:p>
          <a:p>
            <a:r>
              <a:rPr lang="en-US" dirty="0">
                <a:cs typeface="Calibri Light"/>
              </a:rPr>
              <a:t>•CSS</a:t>
            </a:r>
          </a:p>
          <a:p>
            <a:r>
              <a:rPr lang="en-US" dirty="0">
                <a:cs typeface="Calibri Light"/>
              </a:rPr>
              <a:t>•Bootstrap</a:t>
            </a:r>
          </a:p>
        </p:txBody>
      </p:sp>
    </p:spTree>
    <p:extLst>
      <p:ext uri="{BB962C8B-B14F-4D97-AF65-F5344CB8AC3E}">
        <p14:creationId xmlns:p14="http://schemas.microsoft.com/office/powerpoint/2010/main" val="3509477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1DFB5-FB77-4B58-AE69-2E9087A4D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717" y="-1508"/>
            <a:ext cx="10772775" cy="1198911"/>
          </a:xfrm>
        </p:spPr>
        <p:txBody>
          <a:bodyPr>
            <a:normAutofit/>
          </a:bodyPr>
          <a:lstStyle/>
          <a:p>
            <a:r>
              <a:rPr lang="en-US" sz="4400" dirty="0">
                <a:cs typeface="Calibri Light"/>
              </a:rPr>
              <a:t>Some Screenshots Of The Website</a:t>
            </a:r>
            <a:endParaRPr lang="en-US" sz="4400">
              <a:cs typeface="Calibri Light"/>
            </a:endParaRPr>
          </a:p>
        </p:txBody>
      </p:sp>
      <p:pic>
        <p:nvPicPr>
          <p:cNvPr id="3" name="Picture 3" descr="A picture containing text, fruit, apple&#10;&#10;Description automatically generated">
            <a:extLst>
              <a:ext uri="{FF2B5EF4-FFF2-40B4-BE49-F238E27FC236}">
                <a16:creationId xmlns:a16="http://schemas.microsoft.com/office/drawing/2014/main" id="{B7FAC13F-C956-4CD1-8813-6596CEE39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16" y="1023634"/>
            <a:ext cx="5149515" cy="1460297"/>
          </a:xfrm>
          <a:prstGeom prst="rect">
            <a:avLst/>
          </a:prstGeom>
        </p:spPr>
      </p:pic>
      <p:pic>
        <p:nvPicPr>
          <p:cNvPr id="4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D4D926D7-E088-43C2-8DD9-AEEC5EAAD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41" y="2480982"/>
            <a:ext cx="5154462" cy="789570"/>
          </a:xfrm>
          <a:prstGeom prst="rect">
            <a:avLst/>
          </a:prstGeom>
        </p:spPr>
      </p:pic>
      <p:pic>
        <p:nvPicPr>
          <p:cNvPr id="5" name="Picture 5" descr="A picture containing text, refrigerator&#10;&#10;Description automatically generated">
            <a:extLst>
              <a:ext uri="{FF2B5EF4-FFF2-40B4-BE49-F238E27FC236}">
                <a16:creationId xmlns:a16="http://schemas.microsoft.com/office/drawing/2014/main" id="{826A7346-79D1-4196-99A6-A83562340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42" y="3261211"/>
            <a:ext cx="5154459" cy="1682124"/>
          </a:xfrm>
          <a:prstGeom prst="rect">
            <a:avLst/>
          </a:prstGeom>
        </p:spPr>
      </p:pic>
      <p:pic>
        <p:nvPicPr>
          <p:cNvPr id="6" name="Picture 6" descr="A picture containing text, different, vegetable, several&#10;&#10;Description automatically generated">
            <a:extLst>
              <a:ext uri="{FF2B5EF4-FFF2-40B4-BE49-F238E27FC236}">
                <a16:creationId xmlns:a16="http://schemas.microsoft.com/office/drawing/2014/main" id="{544D9AC4-9EF0-4D5E-8B33-99CBBE1231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441" y="4951075"/>
            <a:ext cx="5154459" cy="1684427"/>
          </a:xfrm>
          <a:prstGeom prst="rect">
            <a:avLst/>
          </a:prstGeom>
        </p:spPr>
      </p:pic>
      <p:pic>
        <p:nvPicPr>
          <p:cNvPr id="7" name="Picture 7" descr="A picture containing text, many, white, bunch&#10;&#10;Description automatically generated">
            <a:extLst>
              <a:ext uri="{FF2B5EF4-FFF2-40B4-BE49-F238E27FC236}">
                <a16:creationId xmlns:a16="http://schemas.microsoft.com/office/drawing/2014/main" id="{DA9C0EB6-5207-4CD7-AC12-67BA113882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7168" y="1019413"/>
            <a:ext cx="5164897" cy="2460104"/>
          </a:xfrm>
          <a:prstGeom prst="rect">
            <a:avLst/>
          </a:prstGeom>
        </p:spPr>
      </p:pic>
      <p:pic>
        <p:nvPicPr>
          <p:cNvPr id="8" name="Picture 8" descr="A picture containing text, fruit&#10;&#10;Description automatically generated">
            <a:extLst>
              <a:ext uri="{FF2B5EF4-FFF2-40B4-BE49-F238E27FC236}">
                <a16:creationId xmlns:a16="http://schemas.microsoft.com/office/drawing/2014/main" id="{3AB980F5-381B-47E4-9125-6DF8AF75E3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57169" y="3480527"/>
            <a:ext cx="5154457" cy="1045166"/>
          </a:xfrm>
          <a:prstGeom prst="rect">
            <a:avLst/>
          </a:prstGeom>
        </p:spPr>
      </p:pic>
      <p:pic>
        <p:nvPicPr>
          <p:cNvPr id="9" name="Picture 9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CD817BD8-DBE7-4BF4-9088-5EB3B623EF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57167" y="4539030"/>
            <a:ext cx="5154460" cy="1078461"/>
          </a:xfrm>
          <a:prstGeom prst="rect">
            <a:avLst/>
          </a:prstGeom>
        </p:spPr>
      </p:pic>
      <p:pic>
        <p:nvPicPr>
          <p:cNvPr id="10" name="Picture 10" descr="Text&#10;&#10;Description automatically generated">
            <a:extLst>
              <a:ext uri="{FF2B5EF4-FFF2-40B4-BE49-F238E27FC236}">
                <a16:creationId xmlns:a16="http://schemas.microsoft.com/office/drawing/2014/main" id="{30FA088B-8988-41E3-B593-23A4B9904CD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57168" y="5609646"/>
            <a:ext cx="5154458" cy="102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507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36A57-82C0-4420-A6C4-14DB27DC2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5965" y="2645079"/>
            <a:ext cx="10131425" cy="1456267"/>
          </a:xfrm>
        </p:spPr>
        <p:txBody>
          <a:bodyPr>
            <a:noAutofit/>
          </a:bodyPr>
          <a:lstStyle/>
          <a:p>
            <a:pPr algn="ctr"/>
            <a:r>
              <a:rPr lang="en-US" sz="9600" b="1" dirty="0">
                <a:cs typeface="Calibri Light"/>
              </a:rPr>
              <a:t>Thank you</a:t>
            </a:r>
            <a:endParaRPr lang="en-US" sz="960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375918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Celestial</vt:lpstr>
      <vt:lpstr>ACM-W SC Learning Bootcamp-2 2021</vt:lpstr>
      <vt:lpstr>Online Organic Food Shop</vt:lpstr>
      <vt:lpstr>Tools Used</vt:lpstr>
      <vt:lpstr>Some Screenshots Of The Website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181</cp:revision>
  <dcterms:created xsi:type="dcterms:W3CDTF">2021-06-12T15:51:15Z</dcterms:created>
  <dcterms:modified xsi:type="dcterms:W3CDTF">2021-06-12T16:49:56Z</dcterms:modified>
</cp:coreProperties>
</file>

<file path=docProps/thumbnail.jpeg>
</file>